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varScale="1">
        <p:scale>
          <a:sx n="50" d="100"/>
          <a:sy n="50" d="100"/>
        </p:scale>
        <p:origin x="2316"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12/02/2021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12/02/2021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12/02/2021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12/02/2021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12/02/2021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12/02/2021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10" Type="http://schemas.openxmlformats.org/officeDocument/2006/relationships/image" Target="../media/image2.svg"/><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5" Type="http://schemas.openxmlformats.org/officeDocument/2006/relationships/hyperlink" Target="https://www.thinkuknow.co.uk/parents/articles/gaming/" TargetMode="External"/><Relationship Id="rId10" Type="http://schemas.openxmlformats.org/officeDocument/2006/relationships/image" Target="../media/image3.png"/><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1885018" y="110068"/>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February 2021</a:t>
            </a: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pic>
        <p:nvPicPr>
          <p:cNvPr id="6" name="Graphic 5">
            <a:extLst>
              <a:ext uri="{FF2B5EF4-FFF2-40B4-BE49-F238E27FC236}">
                <a16:creationId xmlns:a16="http://schemas.microsoft.com/office/drawing/2014/main" id="{A8DE45E4-AD12-41F3-9BA5-AADB4992A54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8540" y="125456"/>
            <a:ext cx="1141025" cy="1200330"/>
          </a:xfrm>
          <a:prstGeom prst="rect">
            <a:avLst/>
          </a:prstGeom>
        </p:spPr>
      </p:pic>
    </p:spTree>
    <p:extLst>
      <p:ext uri="{BB962C8B-B14F-4D97-AF65-F5344CB8AC3E}">
        <p14:creationId xmlns:p14="http://schemas.microsoft.com/office/powerpoint/2010/main" val="16110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926958" y="457317"/>
            <a:ext cx="4090337" cy="646331"/>
          </a:xfrm>
          <a:prstGeom prst="rect">
            <a:avLst/>
          </a:prstGeom>
          <a:noFill/>
        </p:spPr>
        <p:txBody>
          <a:bodyPr wrap="square" rtlCol="0">
            <a:spAutoFit/>
          </a:bodyPr>
          <a:lstStyle/>
          <a:p>
            <a:pPr algn="ctr"/>
            <a:r>
              <a:rPr lang="en-GB" sz="3600" b="1" dirty="0"/>
              <a:t>Tips and support</a:t>
            </a:r>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pic>
        <p:nvPicPr>
          <p:cNvPr id="2" name="Picture 1">
            <a:extLst>
              <a:ext uri="{FF2B5EF4-FFF2-40B4-BE49-F238E27FC236}">
                <a16:creationId xmlns:a16="http://schemas.microsoft.com/office/drawing/2014/main" id="{A8381EB3-F5F6-4411-8327-7DC1DCBCB61F}"/>
              </a:ext>
            </a:extLst>
          </p:cNvPr>
          <p:cNvPicPr>
            <a:picLocks noChangeAspect="1"/>
          </p:cNvPicPr>
          <p:nvPr/>
        </p:nvPicPr>
        <p:blipFill>
          <a:blip r:embed="rId10"/>
          <a:stretch>
            <a:fillRect/>
          </a:stretch>
        </p:blipFill>
        <p:spPr>
          <a:xfrm>
            <a:off x="4612395" y="2240161"/>
            <a:ext cx="2274005" cy="1767993"/>
          </a:xfrm>
          <a:prstGeom prst="rect">
            <a:avLst/>
          </a:prstGeom>
        </p:spPr>
      </p:pic>
    </p:spTree>
    <p:extLst>
      <p:ext uri="{BB962C8B-B14F-4D97-AF65-F5344CB8AC3E}">
        <p14:creationId xmlns:p14="http://schemas.microsoft.com/office/powerpoint/2010/main" val="40843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584775"/>
          </a:xfrm>
          <a:prstGeom prst="rect">
            <a:avLst/>
          </a:prstGeom>
          <a:noFill/>
        </p:spPr>
        <p:txBody>
          <a:bodyPr wrap="square" rtlCol="0">
            <a:spAutoFit/>
          </a:bodyPr>
          <a:lstStyle/>
          <a:p>
            <a:pPr algn="ctr"/>
            <a:r>
              <a:rPr lang="en-GB" sz="3200" b="1" dirty="0"/>
              <a:t>Communicating online</a:t>
            </a:r>
            <a:endParaRPr lang="en-GB" sz="3200" dirty="0"/>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586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1645</TotalTime>
  <Words>2252</Words>
  <Application>Microsoft Office PowerPoint</Application>
  <PresentationFormat>A4 Paper (210x297 mm)</PresentationFormat>
  <Paragraphs>103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Caitrín McDermott</cp:lastModifiedBy>
  <cp:revision>82</cp:revision>
  <dcterms:created xsi:type="dcterms:W3CDTF">2020-04-29T14:32:24Z</dcterms:created>
  <dcterms:modified xsi:type="dcterms:W3CDTF">2021-02-12T10:13:08Z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